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60" r:id="rId1"/>
  </p:sldMasterIdLst>
  <p:notesMasterIdLst>
    <p:notesMasterId r:id="rId4"/>
  </p:notesMasterIdLst>
  <p:sldIdLst>
    <p:sldId id="1623" r:id="rId2"/>
    <p:sldId id="1624" r:id="rId3"/>
  </p:sldIdLst>
  <p:sldSz cx="9144000" cy="5143500" type="screen16x9"/>
  <p:notesSz cx="6797675" cy="9928225"/>
  <p:embeddedFontLst>
    <p:embeddedFont>
      <p:font typeface="Calibri" panose="020F0502020204030204" pitchFamily="34" charset="0"/>
      <p:regular r:id="rId5"/>
      <p:bold r:id="rId6"/>
      <p:italic r:id="rId7"/>
      <p:boldItalic r:id="rId8"/>
    </p:embeddedFont>
    <p:embeddedFont>
      <p:font typeface="Consolas" panose="020B0609020204030204" pitchFamily="49" charset="0"/>
      <p:regular r:id="rId9"/>
      <p:bold r:id="rId10"/>
      <p:italic r:id="rId11"/>
      <p:boldItalic r:id="rId12"/>
    </p:embeddedFont>
    <p:embeddedFont>
      <p:font typeface="Open Sans" panose="020B0606030504020204" pitchFamily="34" charset="0"/>
      <p:regular r:id="rId13"/>
      <p:bold r:id="rId14"/>
      <p:italic r:id="rId15"/>
      <p:boldItalic r:id="rId16"/>
    </p:embeddedFont>
    <p:embeddedFont>
      <p:font typeface="Open Sans Light" panose="020B0306030504020204" pitchFamily="34" charset="0"/>
      <p:regular r:id="rId17"/>
      <p:italic r:id="rId18"/>
    </p:embeddedFont>
    <p:embeddedFont>
      <p:font typeface="Open Sans Semibold" panose="020B0706030804020204" pitchFamily="34" charset="0"/>
      <p:bold r:id="rId19"/>
      <p:boldItalic r:id="rId20"/>
    </p:embeddedFont>
    <p:embeddedFont>
      <p:font typeface="Verveine" panose="02010506020202020203" pitchFamily="2" charset="0"/>
      <p:regular r:id="rId21"/>
    </p:embeddedFont>
  </p:embeddedFontLst>
  <p:custDataLst>
    <p:tags r:id="rId22"/>
  </p:custDataLst>
  <p:defaultTextStyle>
    <a:defPPr>
      <a:defRPr lang="de-DE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ernd Ruecker" initials="BR" lastIdx="1" clrIdx="0">
    <p:extLst>
      <p:ext uri="{19B8F6BF-5375-455C-9EA6-DF929625EA0E}">
        <p15:presenceInfo xmlns:p15="http://schemas.microsoft.com/office/powerpoint/2012/main" userId="S::bernd.ruecker@camunda.com::d8b30811-ada3-472e-940b-a6ec92c9779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E7E7"/>
    <a:srgbClr val="CBCBCB"/>
    <a:srgbClr val="C56B29"/>
    <a:srgbClr val="88878D"/>
    <a:srgbClr val="4A4542"/>
    <a:srgbClr val="131313"/>
    <a:srgbClr val="FAFAFA"/>
    <a:srgbClr val="EC5D57"/>
    <a:srgbClr val="CDCDCD"/>
    <a:srgbClr val="003D7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ittlere Formatvorlage 2 - Akz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ittlere Formatvorlage 2 - Akz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D7AC3CCA-C797-4891-BE02-D94E43425B78}" styleName="Mittlere Formatvorlag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8A107856-5554-42FB-B03E-39F5DBC370BA}" styleName="Mittlere Formatvorlage 4 - Akz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6E25E649-3F16-4E02-A733-19D2CDBF48F0}" styleName="Mittlere Formatvorlage 3 - Akz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ittlere Formatvorlag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75" autoAdjust="0"/>
    <p:restoredTop sz="86435" autoAdjust="0"/>
  </p:normalViewPr>
  <p:slideViewPr>
    <p:cSldViewPr snapToObjects="1">
      <p:cViewPr varScale="1">
        <p:scale>
          <a:sx n="185" d="100"/>
          <a:sy n="185" d="100"/>
        </p:scale>
        <p:origin x="1072" y="112"/>
      </p:cViewPr>
      <p:guideLst/>
    </p:cSldViewPr>
  </p:slideViewPr>
  <p:outlineViewPr>
    <p:cViewPr>
      <p:scale>
        <a:sx n="33" d="100"/>
        <a:sy n="33" d="100"/>
      </p:scale>
      <p:origin x="0" y="-806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4.fntdata"/><Relationship Id="rId13" Type="http://schemas.openxmlformats.org/officeDocument/2006/relationships/font" Target="fonts/font9.fntdata"/><Relationship Id="rId18" Type="http://schemas.openxmlformats.org/officeDocument/2006/relationships/font" Target="fonts/font14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17.fntdata"/><Relationship Id="rId7" Type="http://schemas.openxmlformats.org/officeDocument/2006/relationships/font" Target="fonts/font3.fntdata"/><Relationship Id="rId12" Type="http://schemas.openxmlformats.org/officeDocument/2006/relationships/font" Target="fonts/font8.fntdata"/><Relationship Id="rId17" Type="http://schemas.openxmlformats.org/officeDocument/2006/relationships/font" Target="fonts/font13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12.fntdata"/><Relationship Id="rId20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font" Target="fonts/font2.fntdata"/><Relationship Id="rId11" Type="http://schemas.openxmlformats.org/officeDocument/2006/relationships/font" Target="fonts/font7.fntdata"/><Relationship Id="rId24" Type="http://schemas.openxmlformats.org/officeDocument/2006/relationships/presProps" Target="presProps.xml"/><Relationship Id="rId5" Type="http://schemas.openxmlformats.org/officeDocument/2006/relationships/font" Target="fonts/font1.fntdata"/><Relationship Id="rId15" Type="http://schemas.openxmlformats.org/officeDocument/2006/relationships/font" Target="fonts/font11.fntdata"/><Relationship Id="rId23" Type="http://schemas.openxmlformats.org/officeDocument/2006/relationships/commentAuthors" Target="commentAuthors.xml"/><Relationship Id="rId10" Type="http://schemas.openxmlformats.org/officeDocument/2006/relationships/font" Target="fonts/font6.fntdata"/><Relationship Id="rId19" Type="http://schemas.openxmlformats.org/officeDocument/2006/relationships/font" Target="fonts/font15.fntdata"/><Relationship Id="rId4" Type="http://schemas.openxmlformats.org/officeDocument/2006/relationships/notesMaster" Target="notesMasters/notesMaster1.xml"/><Relationship Id="rId9" Type="http://schemas.openxmlformats.org/officeDocument/2006/relationships/font" Target="fonts/font5.fntdata"/><Relationship Id="rId14" Type="http://schemas.openxmlformats.org/officeDocument/2006/relationships/font" Target="fonts/font10.fntdata"/><Relationship Id="rId22" Type="http://schemas.openxmlformats.org/officeDocument/2006/relationships/tags" Target="tags/tag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042524-EEB4-41FD-8968-B219266CD870}" type="datetimeFigureOut">
              <a:rPr lang="de-DE" smtClean="0"/>
              <a:t>18.01.2022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768" y="4777958"/>
            <a:ext cx="5438140" cy="3909239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3DD893-006C-4671-A99D-216F98E21ED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881130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66825" y="2313736"/>
            <a:ext cx="5501320" cy="969548"/>
          </a:xfrm>
        </p:spPr>
        <p:txBody>
          <a:bodyPr anchor="t">
            <a:normAutofit/>
          </a:bodyPr>
          <a:lstStyle>
            <a:lvl1pPr>
              <a:defRPr sz="2600" b="1" i="0" baseline="0">
                <a:solidFill>
                  <a:schemeClr val="bg1"/>
                </a:solidFill>
                <a:latin typeface="Open Sans Semibold" charset="0"/>
                <a:ea typeface="Open Sans Semibold" charset="0"/>
                <a:cs typeface="Open Sans Semibold" charset="0"/>
              </a:defRPr>
            </a:lvl1pPr>
          </a:lstStyle>
          <a:p>
            <a:r>
              <a:rPr lang="de-DE" dirty="0"/>
              <a:t>Title </a:t>
            </a:r>
            <a:r>
              <a:rPr lang="de-DE" dirty="0" err="1"/>
              <a:t>of</a:t>
            </a:r>
            <a:r>
              <a:rPr lang="de-DE" dirty="0"/>
              <a:t> The </a:t>
            </a:r>
            <a:r>
              <a:rPr lang="de-DE" dirty="0" err="1"/>
              <a:t>Presentation</a:t>
            </a:r>
            <a:endParaRPr lang="de-DE" dirty="0"/>
          </a:p>
        </p:txBody>
      </p:sp>
      <p:sp>
        <p:nvSpPr>
          <p:cNvPr id="11" name="Textplatzhalter 4"/>
          <p:cNvSpPr>
            <a:spLocks noGrp="1"/>
          </p:cNvSpPr>
          <p:nvPr>
            <p:ph type="body" sz="quarter" idx="10" hasCustomPrompt="1"/>
          </p:nvPr>
        </p:nvSpPr>
        <p:spPr>
          <a:xfrm>
            <a:off x="366824" y="3283284"/>
            <a:ext cx="5501320" cy="720725"/>
          </a:xfrm>
        </p:spPr>
        <p:txBody>
          <a:bodyPr>
            <a:norm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pPr lvl="0"/>
            <a:r>
              <a:rPr lang="de-DE" dirty="0"/>
              <a:t>Sub Title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contain</a:t>
            </a:r>
            <a:r>
              <a:rPr lang="de-DE" dirty="0"/>
              <a:t> additional </a:t>
            </a:r>
            <a:r>
              <a:rPr lang="de-DE" dirty="0" err="1"/>
              <a:t>info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143296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Half Imag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2" y="0"/>
            <a:ext cx="4407372" cy="5143500"/>
          </a:xfrm>
          <a:prstGeom prst="rect">
            <a:avLst/>
          </a:prstGeom>
        </p:spPr>
      </p:pic>
      <p:pic>
        <p:nvPicPr>
          <p:cNvPr id="4" name="Bild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950" y="173112"/>
            <a:ext cx="159832" cy="160264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48870" y="103499"/>
            <a:ext cx="627483" cy="246399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fld id="{785F2CED-7611-C24B-8375-64B52998FD80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9" name="Rechteck 8"/>
          <p:cNvSpPr/>
          <p:nvPr userDrawn="1"/>
        </p:nvSpPr>
        <p:spPr>
          <a:xfrm>
            <a:off x="0" y="0"/>
            <a:ext cx="9144000" cy="288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b="0" i="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1" name="Titel 3"/>
          <p:cNvSpPr>
            <a:spLocks noGrp="1"/>
          </p:cNvSpPr>
          <p:nvPr>
            <p:ph type="title"/>
          </p:nvPr>
        </p:nvSpPr>
        <p:spPr>
          <a:xfrm>
            <a:off x="4650588" y="659555"/>
            <a:ext cx="4022215" cy="1691760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de-DE" sz="2000" baseline="0"/>
            </a:lvl1pPr>
          </a:lstStyle>
          <a:p>
            <a:pPr marL="0" lvl="0" indent="0">
              <a:lnSpc>
                <a:spcPct val="100000"/>
              </a:lnSpc>
              <a:spcBef>
                <a:spcPts val="750"/>
              </a:spcBef>
              <a:buFont typeface="Arial" panose="020B0604020202020204" pitchFamily="34" charset="0"/>
            </a:pPr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17" name="Text Placeholder 2"/>
          <p:cNvSpPr>
            <a:spLocks noGrp="1"/>
          </p:cNvSpPr>
          <p:nvPr>
            <p:ph idx="14"/>
          </p:nvPr>
        </p:nvSpPr>
        <p:spPr>
          <a:xfrm>
            <a:off x="4650588" y="2629977"/>
            <a:ext cx="4021594" cy="20586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17861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Half Imag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6628" y="0"/>
            <a:ext cx="4407372" cy="5143500"/>
          </a:xfrm>
          <a:prstGeom prst="rect">
            <a:avLst/>
          </a:prstGeom>
        </p:spPr>
      </p:pic>
      <p:pic>
        <p:nvPicPr>
          <p:cNvPr id="4" name="Bild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950" y="173112"/>
            <a:ext cx="159832" cy="160264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48870" y="103499"/>
            <a:ext cx="627483" cy="246399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fld id="{785F2CED-7611-C24B-8375-64B52998FD80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9" name="Rechteck 8"/>
          <p:cNvSpPr/>
          <p:nvPr userDrawn="1"/>
        </p:nvSpPr>
        <p:spPr>
          <a:xfrm>
            <a:off x="0" y="0"/>
            <a:ext cx="9144000" cy="288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b="0" i="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1" name="Titel 3"/>
          <p:cNvSpPr>
            <a:spLocks noGrp="1"/>
          </p:cNvSpPr>
          <p:nvPr>
            <p:ph type="title"/>
          </p:nvPr>
        </p:nvSpPr>
        <p:spPr>
          <a:xfrm>
            <a:off x="467745" y="659555"/>
            <a:ext cx="4022215" cy="1691760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de-DE" sz="2000" baseline="0"/>
            </a:lvl1pPr>
          </a:lstStyle>
          <a:p>
            <a:pPr marL="0" lvl="0" indent="0">
              <a:lnSpc>
                <a:spcPct val="100000"/>
              </a:lnSpc>
              <a:spcBef>
                <a:spcPts val="750"/>
              </a:spcBef>
              <a:buFont typeface="Arial" panose="020B0604020202020204" pitchFamily="34" charset="0"/>
            </a:pPr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12" name="Text Placeholder 2"/>
          <p:cNvSpPr>
            <a:spLocks noGrp="1"/>
          </p:cNvSpPr>
          <p:nvPr>
            <p:ph idx="14"/>
          </p:nvPr>
        </p:nvSpPr>
        <p:spPr>
          <a:xfrm>
            <a:off x="467745" y="2629977"/>
            <a:ext cx="4021594" cy="20586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4601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261956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950" y="173112"/>
            <a:ext cx="159832" cy="160264"/>
          </a:xfrm>
          <a:prstGeom prst="rect">
            <a:avLst/>
          </a:prstGeom>
        </p:spPr>
      </p:pic>
      <p:sp>
        <p:nvSpPr>
          <p:cNvPr id="6" name="Rechteck 5"/>
          <p:cNvSpPr/>
          <p:nvPr userDrawn="1"/>
        </p:nvSpPr>
        <p:spPr>
          <a:xfrm>
            <a:off x="0" y="0"/>
            <a:ext cx="9144000" cy="288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b="0" i="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8" name="Slide Number Placeholder 5"/>
          <p:cNvSpPr>
            <a:spLocks noGrp="1"/>
          </p:cNvSpPr>
          <p:nvPr userDrawn="1">
            <p:ph type="sldNum" sz="quarter" idx="12"/>
          </p:nvPr>
        </p:nvSpPr>
        <p:spPr>
          <a:xfrm>
            <a:off x="8448870" y="103499"/>
            <a:ext cx="627483" cy="246399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fld id="{785F2CED-7611-C24B-8375-64B52998FD80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Titel 3"/>
          <p:cNvSpPr>
            <a:spLocks noGrp="1"/>
          </p:cNvSpPr>
          <p:nvPr>
            <p:ph type="title"/>
          </p:nvPr>
        </p:nvSpPr>
        <p:spPr>
          <a:xfrm>
            <a:off x="517747" y="561942"/>
            <a:ext cx="8164387" cy="394447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de-DE" sz="2000" baseline="0"/>
            </a:lvl1pPr>
          </a:lstStyle>
          <a:p>
            <a:pPr marL="0" lvl="0" indent="0">
              <a:lnSpc>
                <a:spcPct val="100000"/>
              </a:lnSpc>
              <a:spcBef>
                <a:spcPts val="750"/>
              </a:spcBef>
              <a:buFont typeface="Arial" panose="020B0604020202020204" pitchFamily="34" charset="0"/>
            </a:pPr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15" name="Text Placeholder 2"/>
          <p:cNvSpPr>
            <a:spLocks noGrp="1"/>
          </p:cNvSpPr>
          <p:nvPr>
            <p:ph idx="13"/>
          </p:nvPr>
        </p:nvSpPr>
        <p:spPr>
          <a:xfrm>
            <a:off x="517747" y="1228054"/>
            <a:ext cx="8164388" cy="34559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lnSpc>
                <a:spcPct val="150000"/>
              </a:lnSpc>
              <a:buNone/>
              <a:defRPr sz="1400"/>
            </a:lvl1pPr>
            <a:lvl2pPr marL="342900" indent="0">
              <a:lnSpc>
                <a:spcPct val="150000"/>
              </a:lnSpc>
              <a:buNone/>
              <a:defRPr sz="1400"/>
            </a:lvl2pPr>
            <a:lvl3pPr marL="685800" indent="0">
              <a:lnSpc>
                <a:spcPct val="150000"/>
              </a:lnSpc>
              <a:buNone/>
              <a:defRPr sz="1400"/>
            </a:lvl3pPr>
            <a:lvl4pPr marL="1028700" indent="0">
              <a:lnSpc>
                <a:spcPct val="150000"/>
              </a:lnSpc>
              <a:buNone/>
              <a:defRPr sz="1400"/>
            </a:lvl4pPr>
            <a:lvl5pPr marL="1371600" indent="0">
              <a:lnSpc>
                <a:spcPct val="150000"/>
              </a:lnSpc>
              <a:buNone/>
              <a:defRPr sz="14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5541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ierung 8"/>
          <p:cNvGrpSpPr/>
          <p:nvPr userDrawn="1"/>
        </p:nvGrpSpPr>
        <p:grpSpPr>
          <a:xfrm>
            <a:off x="461863" y="1243929"/>
            <a:ext cx="8682137" cy="420472"/>
            <a:chOff x="461863" y="685279"/>
            <a:chExt cx="8682137" cy="420472"/>
          </a:xfrm>
        </p:grpSpPr>
        <p:sp>
          <p:nvSpPr>
            <p:cNvPr id="10" name="Rechteck 9"/>
            <p:cNvSpPr/>
            <p:nvPr userDrawn="1"/>
          </p:nvSpPr>
          <p:spPr>
            <a:xfrm>
              <a:off x="461864" y="685279"/>
              <a:ext cx="8682136" cy="420472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 b="0" i="0" dirty="0">
                <a:ln>
                  <a:noFill/>
                </a:ln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endParaRPr>
            </a:p>
          </p:txBody>
        </p:sp>
        <p:sp>
          <p:nvSpPr>
            <p:cNvPr id="11" name="Rechteck 10"/>
            <p:cNvSpPr/>
            <p:nvPr userDrawn="1"/>
          </p:nvSpPr>
          <p:spPr>
            <a:xfrm>
              <a:off x="461863" y="685279"/>
              <a:ext cx="25200" cy="42047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 b="0" i="0" dirty="0">
                <a:ln>
                  <a:noFill/>
                </a:ln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endParaRPr>
            </a:p>
          </p:txBody>
        </p:sp>
      </p:grpSp>
      <p:pic>
        <p:nvPicPr>
          <p:cNvPr id="5" name="Bild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950" y="173112"/>
            <a:ext cx="159832" cy="160264"/>
          </a:xfrm>
          <a:prstGeom prst="rect">
            <a:avLst/>
          </a:prstGeom>
        </p:spPr>
      </p:pic>
      <p:sp>
        <p:nvSpPr>
          <p:cNvPr id="6" name="Rechteck 5"/>
          <p:cNvSpPr/>
          <p:nvPr userDrawn="1"/>
        </p:nvSpPr>
        <p:spPr>
          <a:xfrm>
            <a:off x="0" y="0"/>
            <a:ext cx="9144000" cy="288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b="0" i="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8" name="Slide Number Placeholder 5"/>
          <p:cNvSpPr>
            <a:spLocks noGrp="1"/>
          </p:cNvSpPr>
          <p:nvPr userDrawn="1">
            <p:ph type="sldNum" sz="quarter" idx="12"/>
          </p:nvPr>
        </p:nvSpPr>
        <p:spPr>
          <a:xfrm>
            <a:off x="8448870" y="103499"/>
            <a:ext cx="627483" cy="246399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fld id="{785F2CED-7611-C24B-8375-64B52998FD80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Titel 3"/>
          <p:cNvSpPr>
            <a:spLocks noGrp="1"/>
          </p:cNvSpPr>
          <p:nvPr>
            <p:ph type="title"/>
          </p:nvPr>
        </p:nvSpPr>
        <p:spPr>
          <a:xfrm>
            <a:off x="517747" y="561942"/>
            <a:ext cx="8164387" cy="394447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de-DE" sz="2000" baseline="0"/>
            </a:lvl1pPr>
          </a:lstStyle>
          <a:p>
            <a:pPr marL="0" lvl="0" indent="0">
              <a:lnSpc>
                <a:spcPct val="100000"/>
              </a:lnSpc>
              <a:spcBef>
                <a:spcPts val="750"/>
              </a:spcBef>
              <a:buFont typeface="Arial" panose="020B0604020202020204" pitchFamily="34" charset="0"/>
            </a:pPr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15" name="Text Placeholder 2"/>
          <p:cNvSpPr>
            <a:spLocks noGrp="1"/>
          </p:cNvSpPr>
          <p:nvPr>
            <p:ph idx="13"/>
          </p:nvPr>
        </p:nvSpPr>
        <p:spPr>
          <a:xfrm>
            <a:off x="517747" y="1228054"/>
            <a:ext cx="8164388" cy="34559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lnSpc>
                <a:spcPct val="150000"/>
              </a:lnSpc>
              <a:buNone/>
              <a:defRPr sz="1400"/>
            </a:lvl1pPr>
            <a:lvl2pPr marL="342900" indent="0">
              <a:lnSpc>
                <a:spcPct val="150000"/>
              </a:lnSpc>
              <a:buNone/>
              <a:defRPr sz="1400"/>
            </a:lvl2pPr>
            <a:lvl3pPr marL="685800" indent="0">
              <a:lnSpc>
                <a:spcPct val="150000"/>
              </a:lnSpc>
              <a:buNone/>
              <a:defRPr sz="1400"/>
            </a:lvl3pPr>
            <a:lvl4pPr marL="1028700" indent="0">
              <a:lnSpc>
                <a:spcPct val="150000"/>
              </a:lnSpc>
              <a:buNone/>
              <a:defRPr sz="1400"/>
            </a:lvl4pPr>
            <a:lvl5pPr marL="1371600" indent="0">
              <a:lnSpc>
                <a:spcPct val="150000"/>
              </a:lnSpc>
              <a:buNone/>
              <a:defRPr sz="14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2132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382455" y="561942"/>
            <a:ext cx="8299680" cy="394447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de-DE" sz="2000" baseline="0"/>
            </a:lvl1pPr>
          </a:lstStyle>
          <a:p>
            <a:pPr marL="0" lvl="0" indent="0">
              <a:lnSpc>
                <a:spcPct val="100000"/>
              </a:lnSpc>
              <a:spcBef>
                <a:spcPts val="750"/>
              </a:spcBef>
              <a:buFont typeface="Arial" panose="020B0604020202020204" pitchFamily="34" charset="0"/>
            </a:pPr>
            <a:r>
              <a:rPr lang="de-DE"/>
              <a:t>Mastertitelformat bearbeiten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950" y="173112"/>
            <a:ext cx="159832" cy="160264"/>
          </a:xfrm>
          <a:prstGeom prst="rect">
            <a:avLst/>
          </a:prstGeom>
        </p:spPr>
      </p:pic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48870" y="103499"/>
            <a:ext cx="627483" cy="246399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fld id="{785F2CED-7611-C24B-8375-64B52998FD80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Rechteck 6"/>
          <p:cNvSpPr/>
          <p:nvPr userDrawn="1"/>
        </p:nvSpPr>
        <p:spPr>
          <a:xfrm>
            <a:off x="0" y="0"/>
            <a:ext cx="9144000" cy="288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b="0" i="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1" name="Text Placeholder 2"/>
          <p:cNvSpPr>
            <a:spLocks noGrp="1"/>
          </p:cNvSpPr>
          <p:nvPr>
            <p:ph idx="13"/>
          </p:nvPr>
        </p:nvSpPr>
        <p:spPr>
          <a:xfrm>
            <a:off x="382455" y="1228054"/>
            <a:ext cx="8299680" cy="34559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68153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950" y="173112"/>
            <a:ext cx="159832" cy="160264"/>
          </a:xfrm>
          <a:prstGeom prst="rect">
            <a:avLst/>
          </a:prstGeom>
        </p:spPr>
      </p:pic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48870" y="103499"/>
            <a:ext cx="627483" cy="246399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fld id="{785F2CED-7611-C24B-8375-64B52998FD80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Rechteck 9"/>
          <p:cNvSpPr/>
          <p:nvPr userDrawn="1"/>
        </p:nvSpPr>
        <p:spPr>
          <a:xfrm>
            <a:off x="0" y="0"/>
            <a:ext cx="9144000" cy="288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b="0" i="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1" name="Titel 3"/>
          <p:cNvSpPr>
            <a:spLocks noGrp="1"/>
          </p:cNvSpPr>
          <p:nvPr>
            <p:ph type="title"/>
          </p:nvPr>
        </p:nvSpPr>
        <p:spPr>
          <a:xfrm>
            <a:off x="382455" y="561942"/>
            <a:ext cx="8299680" cy="394447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de-DE" sz="2000" baseline="0"/>
            </a:lvl1pPr>
          </a:lstStyle>
          <a:p>
            <a:pPr marL="0" lvl="0" indent="0">
              <a:lnSpc>
                <a:spcPct val="100000"/>
              </a:lnSpc>
              <a:spcBef>
                <a:spcPts val="750"/>
              </a:spcBef>
              <a:buFont typeface="Arial" panose="020B0604020202020204" pitchFamily="34" charset="0"/>
            </a:pPr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13" name="Text Placeholder 2"/>
          <p:cNvSpPr>
            <a:spLocks noGrp="1"/>
          </p:cNvSpPr>
          <p:nvPr>
            <p:ph idx="13"/>
          </p:nvPr>
        </p:nvSpPr>
        <p:spPr>
          <a:xfrm>
            <a:off x="382455" y="1228054"/>
            <a:ext cx="4021594" cy="34559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idx="14"/>
          </p:nvPr>
        </p:nvSpPr>
        <p:spPr>
          <a:xfrm>
            <a:off x="4660541" y="1228054"/>
            <a:ext cx="4021594" cy="34559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63963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Poi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349136" y="411510"/>
            <a:ext cx="7974516" cy="576064"/>
          </a:xfrm>
        </p:spPr>
        <p:txBody>
          <a:bodyPr anchor="t">
            <a:noAutofit/>
          </a:bodyPr>
          <a:lstStyle>
            <a:lvl1pPr algn="l">
              <a:defRPr sz="3200" b="0" i="0" baseline="0">
                <a:solidFill>
                  <a:schemeClr val="bg1"/>
                </a:solidFill>
                <a:latin typeface="Verveine" panose="02010506020202020203" pitchFamily="2" charset="0"/>
                <a:ea typeface="Open Sans Light" charset="0"/>
                <a:cs typeface="Open Sans Light" charset="0"/>
              </a:defRPr>
            </a:lvl1pPr>
          </a:lstStyle>
          <a:p>
            <a:r>
              <a:rPr lang="de-DE" dirty="0" err="1"/>
              <a:t>Emphasize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Thought</a:t>
            </a:r>
            <a:r>
              <a:rPr lang="de-DE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56343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950" y="173112"/>
            <a:ext cx="159832" cy="160264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48870" y="103499"/>
            <a:ext cx="627483" cy="246399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fld id="{785F2CED-7611-C24B-8375-64B52998FD80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363894" y="653611"/>
            <a:ext cx="8318241" cy="1870320"/>
          </a:xfrm>
        </p:spPr>
        <p:txBody>
          <a:bodyPr anchor="b">
            <a:noAutofit/>
          </a:bodyPr>
          <a:lstStyle>
            <a:lvl1pPr algn="l">
              <a:defRPr sz="1600" b="0" i="0" baseline="0"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r>
              <a:rPr lang="de-DE" dirty="0"/>
              <a:t>»Add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quote</a:t>
            </a:r>
            <a:r>
              <a:rPr lang="de-DE" dirty="0"/>
              <a:t> </a:t>
            </a:r>
            <a:r>
              <a:rPr lang="de-DE" dirty="0" err="1"/>
              <a:t>here</a:t>
            </a:r>
            <a:r>
              <a:rPr lang="de-DE" dirty="0"/>
              <a:t>.«</a:t>
            </a:r>
            <a:endParaRPr lang="en-US" dirty="0"/>
          </a:p>
        </p:txBody>
      </p:sp>
      <p:sp>
        <p:nvSpPr>
          <p:cNvPr id="8" name="Textplatzhalt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63894" y="2571750"/>
            <a:ext cx="8318241" cy="2112217"/>
          </a:xfrm>
        </p:spPr>
        <p:txBody>
          <a:bodyPr numCol="1">
            <a:normAutofit/>
          </a:bodyPr>
          <a:lstStyle>
            <a:lvl1pPr marL="0" indent="0" algn="l">
              <a:lnSpc>
                <a:spcPct val="100000"/>
              </a:lnSpc>
              <a:buNone/>
              <a:defRPr sz="1000" b="0" i="0" baseline="0">
                <a:latin typeface="Open Sans Light" charset="0"/>
                <a:ea typeface="Open Sans Light" charset="0"/>
                <a:cs typeface="Open Sans Light" charset="0"/>
              </a:defRPr>
            </a:lvl1pPr>
            <a:lvl2pPr marL="457200" indent="0" algn="l">
              <a:buNone/>
              <a:defRPr/>
            </a:lvl2pPr>
            <a:lvl3pPr marL="914400" indent="0" algn="l">
              <a:buNone/>
              <a:defRPr/>
            </a:lvl3pPr>
            <a:lvl4pPr marL="1371600" indent="0" algn="l">
              <a:buNone/>
              <a:defRPr/>
            </a:lvl4pPr>
            <a:lvl5pPr marL="1828800" indent="0" algn="l">
              <a:buNone/>
              <a:defRPr/>
            </a:lvl5pPr>
          </a:lstStyle>
          <a:p>
            <a:pPr lvl="0"/>
            <a:r>
              <a:rPr lang="de-DE" dirty="0" err="1"/>
              <a:t>Author</a:t>
            </a:r>
            <a:r>
              <a:rPr lang="de-DE" dirty="0"/>
              <a:t> Name</a:t>
            </a:r>
            <a:br>
              <a:rPr lang="de-DE" dirty="0"/>
            </a:br>
            <a:r>
              <a:rPr lang="de-DE" dirty="0"/>
              <a:t>Company Name</a:t>
            </a:r>
          </a:p>
        </p:txBody>
      </p:sp>
      <p:sp>
        <p:nvSpPr>
          <p:cNvPr id="9" name="Rechteck 8"/>
          <p:cNvSpPr/>
          <p:nvPr userDrawn="1"/>
        </p:nvSpPr>
        <p:spPr>
          <a:xfrm>
            <a:off x="0" y="0"/>
            <a:ext cx="9144000" cy="288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b="0" i="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57254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Wid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37387" cy="5143500"/>
          </a:xfrm>
          <a:prstGeom prst="rect">
            <a:avLst/>
          </a:prstGeom>
        </p:spPr>
      </p:pic>
      <p:pic>
        <p:nvPicPr>
          <p:cNvPr id="4" name="Bild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950" y="173112"/>
            <a:ext cx="159832" cy="160264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48870" y="103499"/>
            <a:ext cx="627483" cy="246399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fld id="{785F2CED-7611-C24B-8375-64B52998FD80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Rechteck 6"/>
          <p:cNvSpPr/>
          <p:nvPr userDrawn="1"/>
        </p:nvSpPr>
        <p:spPr>
          <a:xfrm>
            <a:off x="0" y="0"/>
            <a:ext cx="9144000" cy="288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b="0" i="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5220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Half Image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800"/>
            <a:ext cx="9144000" cy="1849489"/>
          </a:xfrm>
          <a:prstGeom prst="rect">
            <a:avLst/>
          </a:prstGeom>
        </p:spPr>
      </p:pic>
      <p:pic>
        <p:nvPicPr>
          <p:cNvPr id="4" name="Bild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950" y="173112"/>
            <a:ext cx="159832" cy="160264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48870" y="103499"/>
            <a:ext cx="627483" cy="246399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fld id="{785F2CED-7611-C24B-8375-64B52998FD80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1" name="Rechteck 10"/>
          <p:cNvSpPr/>
          <p:nvPr userDrawn="1"/>
        </p:nvSpPr>
        <p:spPr>
          <a:xfrm>
            <a:off x="0" y="0"/>
            <a:ext cx="9144000" cy="288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b="0" i="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2" name="Titel 3"/>
          <p:cNvSpPr>
            <a:spLocks noGrp="1"/>
          </p:cNvSpPr>
          <p:nvPr>
            <p:ph type="title"/>
          </p:nvPr>
        </p:nvSpPr>
        <p:spPr>
          <a:xfrm>
            <a:off x="382455" y="2215790"/>
            <a:ext cx="8299680" cy="394447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de-DE" sz="2000" baseline="0"/>
            </a:lvl1pPr>
          </a:lstStyle>
          <a:p>
            <a:pPr marL="0" lvl="0" indent="0">
              <a:lnSpc>
                <a:spcPct val="100000"/>
              </a:lnSpc>
              <a:spcBef>
                <a:spcPts val="750"/>
              </a:spcBef>
              <a:buFont typeface="Arial" panose="020B0604020202020204" pitchFamily="34" charset="0"/>
            </a:pPr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13" name="Text Placeholder 2"/>
          <p:cNvSpPr>
            <a:spLocks noGrp="1"/>
          </p:cNvSpPr>
          <p:nvPr>
            <p:ph idx="13"/>
          </p:nvPr>
        </p:nvSpPr>
        <p:spPr>
          <a:xfrm>
            <a:off x="382455" y="2881903"/>
            <a:ext cx="4021594" cy="1862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15" name="Text Placeholder 2"/>
          <p:cNvSpPr>
            <a:spLocks noGrp="1"/>
          </p:cNvSpPr>
          <p:nvPr>
            <p:ph idx="14"/>
          </p:nvPr>
        </p:nvSpPr>
        <p:spPr>
          <a:xfrm>
            <a:off x="4660541" y="2881903"/>
            <a:ext cx="4021594" cy="1862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36893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84147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73" r:id="rId3"/>
    <p:sldLayoutId id="2147483662" r:id="rId4"/>
    <p:sldLayoutId id="2147483664" r:id="rId5"/>
    <p:sldLayoutId id="2147483665" r:id="rId6"/>
    <p:sldLayoutId id="2147483666" r:id="rId7"/>
    <p:sldLayoutId id="2147483668" r:id="rId8"/>
    <p:sldLayoutId id="2147483669" r:id="rId9"/>
    <p:sldLayoutId id="2147483670" r:id="rId10"/>
    <p:sldLayoutId id="2147483671" r:id="rId11"/>
    <p:sldLayoutId id="2147483687" r:id="rId12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600" b="1" i="0" kern="1200">
          <a:solidFill>
            <a:schemeClr val="tx1"/>
          </a:solidFill>
          <a:latin typeface="Open Sans Semibold" charset="0"/>
          <a:ea typeface="Open Sans Semibold" charset="0"/>
          <a:cs typeface="Open Sans Semibold" charset="0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Open Sans" charset="0"/>
          <a:ea typeface="Open Sans" charset="0"/>
          <a:cs typeface="Open Sans" charset="0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Open Sans" charset="0"/>
          <a:ea typeface="Open Sans" charset="0"/>
          <a:cs typeface="Open Sans" charset="0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Open Sans" charset="0"/>
          <a:ea typeface="Open Sans" charset="0"/>
          <a:cs typeface="Open Sans" charset="0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Open Sans" charset="0"/>
          <a:ea typeface="Open Sans" charset="0"/>
          <a:cs typeface="Open Sans" charset="0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000" kern="1200">
          <a:solidFill>
            <a:schemeClr val="tx1"/>
          </a:solidFill>
          <a:latin typeface="Open Sans" charset="0"/>
          <a:ea typeface="Open Sans" charset="0"/>
          <a:cs typeface="Open Sans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8C6168B4-BA90-4BFA-A988-88EE5342304A}"/>
              </a:ext>
            </a:extLst>
          </p:cNvPr>
          <p:cNvSpPr/>
          <p:nvPr/>
        </p:nvSpPr>
        <p:spPr>
          <a:xfrm>
            <a:off x="5364084" y="411510"/>
            <a:ext cx="2592293" cy="324036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Workflow </a:t>
            </a:r>
            <a:r>
              <a:rPr lang="de-DE" dirty="0" err="1">
                <a:solidFill>
                  <a:schemeClr val="tx1"/>
                </a:solidFill>
              </a:rPr>
              <a:t>engine</a:t>
            </a:r>
            <a:endParaRPr lang="de-DE" dirty="0">
              <a:solidFill>
                <a:schemeClr val="tx1"/>
              </a:solidFill>
            </a:endParaRPr>
          </a:p>
        </p:txBody>
      </p: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D280EE69-C607-49A1-BF69-01B520C250F1}"/>
              </a:ext>
            </a:extLst>
          </p:cNvPr>
          <p:cNvCxnSpPr>
            <a:cxnSpLocks/>
          </p:cNvCxnSpPr>
          <p:nvPr/>
        </p:nvCxnSpPr>
        <p:spPr>
          <a:xfrm flipH="1">
            <a:off x="3347864" y="2787774"/>
            <a:ext cx="22322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4DCC5D19-50D6-4B49-B1F6-210D8FF5FB5C}"/>
              </a:ext>
            </a:extLst>
          </p:cNvPr>
          <p:cNvCxnSpPr>
            <a:cxnSpLocks/>
          </p:cNvCxnSpPr>
          <p:nvPr/>
        </p:nvCxnSpPr>
        <p:spPr>
          <a:xfrm>
            <a:off x="3256313" y="2643608"/>
            <a:ext cx="23958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54C9CBF9-BD38-4B01-85E6-357CF5C4EF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0114" y="735396"/>
            <a:ext cx="2076190" cy="1533333"/>
          </a:xfrm>
          <a:prstGeom prst="rect">
            <a:avLst/>
          </a:prstGeom>
        </p:spPr>
      </p:pic>
      <p:sp>
        <p:nvSpPr>
          <p:cNvPr id="4" name="Cylinder 3">
            <a:extLst>
              <a:ext uri="{FF2B5EF4-FFF2-40B4-BE49-F238E27FC236}">
                <a16:creationId xmlns:a16="http://schemas.microsoft.com/office/drawing/2014/main" id="{BCD27222-87A8-4CA0-AFBB-3AC3B4FA8B01}"/>
              </a:ext>
            </a:extLst>
          </p:cNvPr>
          <p:cNvSpPr/>
          <p:nvPr/>
        </p:nvSpPr>
        <p:spPr>
          <a:xfrm rot="5400000">
            <a:off x="6522181" y="1689505"/>
            <a:ext cx="360040" cy="1908206"/>
          </a:xfrm>
          <a:prstGeom prst="can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 err="1">
              <a:solidFill>
                <a:schemeClr val="tx1"/>
              </a:solidFill>
            </a:endParaRPr>
          </a:p>
        </p:txBody>
      </p:sp>
      <p:sp>
        <p:nvSpPr>
          <p:cNvPr id="17" name="Rechteck 5">
            <a:extLst>
              <a:ext uri="{FF2B5EF4-FFF2-40B4-BE49-F238E27FC236}">
                <a16:creationId xmlns:a16="http://schemas.microsoft.com/office/drawing/2014/main" id="{02FC7B18-A16B-47F1-87A6-F3D8F86B5330}"/>
              </a:ext>
            </a:extLst>
          </p:cNvPr>
          <p:cNvSpPr/>
          <p:nvPr/>
        </p:nvSpPr>
        <p:spPr>
          <a:xfrm>
            <a:off x="664020" y="1059582"/>
            <a:ext cx="2592293" cy="2592288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Client </a:t>
            </a:r>
            <a:r>
              <a:rPr lang="de-DE" dirty="0" err="1">
                <a:solidFill>
                  <a:schemeClr val="tx1"/>
                </a:solidFill>
              </a:rPr>
              <a:t>application</a:t>
            </a:r>
            <a:endParaRPr lang="de-DE" dirty="0">
              <a:solidFill>
                <a:schemeClr val="tx1"/>
              </a:solidFill>
            </a:endParaRPr>
          </a:p>
        </p:txBody>
      </p:sp>
      <p:cxnSp>
        <p:nvCxnSpPr>
          <p:cNvPr id="26" name="Gerade Verbindung mit Pfeil 7">
            <a:extLst>
              <a:ext uri="{FF2B5EF4-FFF2-40B4-BE49-F238E27FC236}">
                <a16:creationId xmlns:a16="http://schemas.microsoft.com/office/drawing/2014/main" id="{2B8E2537-1EBA-44D4-A5C9-8AB8A69E0B85}"/>
              </a:ext>
            </a:extLst>
          </p:cNvPr>
          <p:cNvCxnSpPr>
            <a:cxnSpLocks/>
          </p:cNvCxnSpPr>
          <p:nvPr/>
        </p:nvCxnSpPr>
        <p:spPr>
          <a:xfrm>
            <a:off x="6588224" y="2139702"/>
            <a:ext cx="0" cy="300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feld 14">
            <a:extLst>
              <a:ext uri="{FF2B5EF4-FFF2-40B4-BE49-F238E27FC236}">
                <a16:creationId xmlns:a16="http://schemas.microsoft.com/office/drawing/2014/main" id="{41F13052-709A-4851-ADA7-9C3F9000B598}"/>
              </a:ext>
            </a:extLst>
          </p:cNvPr>
          <p:cNvSpPr txBox="1"/>
          <p:nvPr/>
        </p:nvSpPr>
        <p:spPr>
          <a:xfrm>
            <a:off x="3256313" y="2331907"/>
            <a:ext cx="210777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err="1">
                <a:latin typeface="Consolas" panose="020B0609020204030204" pitchFamily="49" charset="0"/>
              </a:rPr>
              <a:t>long</a:t>
            </a:r>
            <a:r>
              <a:rPr lang="de-DE" dirty="0">
                <a:latin typeface="Consolas" panose="020B0609020204030204" pitchFamily="49" charset="0"/>
              </a:rPr>
              <a:t> </a:t>
            </a:r>
            <a:r>
              <a:rPr lang="de-DE" dirty="0" err="1">
                <a:latin typeface="Consolas" panose="020B0609020204030204" pitchFamily="49" charset="0"/>
              </a:rPr>
              <a:t>polling</a:t>
            </a:r>
            <a:endParaRPr lang="de-DE" dirty="0">
              <a:latin typeface="Consolas" panose="020B0609020204030204" pitchFamily="49" charset="0"/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911AF494-9614-4F8F-BD62-1E0E49BB8941}"/>
              </a:ext>
            </a:extLst>
          </p:cNvPr>
          <p:cNvSpPr/>
          <p:nvPr/>
        </p:nvSpPr>
        <p:spPr>
          <a:xfrm>
            <a:off x="5964126" y="2564255"/>
            <a:ext cx="144016" cy="144016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 err="1">
              <a:solidFill>
                <a:schemeClr val="tx1"/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CA7F6980-38EF-4A71-9788-AC449DA91631}"/>
              </a:ext>
            </a:extLst>
          </p:cNvPr>
          <p:cNvSpPr/>
          <p:nvPr/>
        </p:nvSpPr>
        <p:spPr>
          <a:xfrm>
            <a:off x="6186170" y="2562725"/>
            <a:ext cx="144016" cy="144016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 err="1">
              <a:solidFill>
                <a:schemeClr val="tx1"/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F4ECBC20-089C-4C74-B5F1-A2BD8F49DA88}"/>
              </a:ext>
            </a:extLst>
          </p:cNvPr>
          <p:cNvSpPr/>
          <p:nvPr/>
        </p:nvSpPr>
        <p:spPr>
          <a:xfrm>
            <a:off x="6426164" y="2570220"/>
            <a:ext cx="144016" cy="144016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 err="1">
              <a:solidFill>
                <a:schemeClr val="tx1"/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6EEB2CB8-772A-4E10-B610-164909585291}"/>
              </a:ext>
            </a:extLst>
          </p:cNvPr>
          <p:cNvSpPr/>
          <p:nvPr/>
        </p:nvSpPr>
        <p:spPr>
          <a:xfrm>
            <a:off x="3491795" y="2872387"/>
            <a:ext cx="144016" cy="144016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 err="1">
              <a:solidFill>
                <a:schemeClr val="tx1"/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E8C22E75-5AEC-4CE0-A4E8-997E73BC9EB2}"/>
              </a:ext>
            </a:extLst>
          </p:cNvPr>
          <p:cNvSpPr/>
          <p:nvPr/>
        </p:nvSpPr>
        <p:spPr>
          <a:xfrm>
            <a:off x="3707909" y="2871682"/>
            <a:ext cx="144016" cy="144016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 err="1">
              <a:solidFill>
                <a:schemeClr val="tx1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9E18195-CC16-4969-BC09-43BA97845EB7}"/>
              </a:ext>
            </a:extLst>
          </p:cNvPr>
          <p:cNvSpPr/>
          <p:nvPr/>
        </p:nvSpPr>
        <p:spPr>
          <a:xfrm>
            <a:off x="1192673" y="2514654"/>
            <a:ext cx="1584179" cy="993199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Job Handler</a:t>
            </a:r>
            <a:endParaRPr lang="en-DE" dirty="0" err="1">
              <a:solidFill>
                <a:schemeClr val="tx1"/>
              </a:solidFill>
            </a:endParaRPr>
          </a:p>
        </p:txBody>
      </p:sp>
      <p:pic>
        <p:nvPicPr>
          <p:cNvPr id="37" name="Picture 36" descr="Icon&#10;&#10;Description automatically generated">
            <a:extLst>
              <a:ext uri="{FF2B5EF4-FFF2-40B4-BE49-F238E27FC236}">
                <a16:creationId xmlns:a16="http://schemas.microsoft.com/office/drawing/2014/main" id="{8B0C44D2-C9B6-41E6-B7E4-A3176BA0E7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553" y="2067683"/>
            <a:ext cx="769119" cy="769119"/>
          </a:xfrm>
          <a:prstGeom prst="rect">
            <a:avLst/>
          </a:prstGeom>
        </p:spPr>
      </p:pic>
      <p:sp>
        <p:nvSpPr>
          <p:cNvPr id="38" name="Textfeld 14">
            <a:extLst>
              <a:ext uri="{FF2B5EF4-FFF2-40B4-BE49-F238E27FC236}">
                <a16:creationId xmlns:a16="http://schemas.microsoft.com/office/drawing/2014/main" id="{1E3A173A-363B-421E-BB03-0D3A324FE4AD}"/>
              </a:ext>
            </a:extLst>
          </p:cNvPr>
          <p:cNvSpPr txBox="1"/>
          <p:nvPr/>
        </p:nvSpPr>
        <p:spPr>
          <a:xfrm>
            <a:off x="1487696" y="2085469"/>
            <a:ext cx="144016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Thread</a:t>
            </a: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B52089E9-69C1-40A7-ABB2-44B6D3807442}"/>
              </a:ext>
            </a:extLst>
          </p:cNvPr>
          <p:cNvSpPr/>
          <p:nvPr/>
        </p:nvSpPr>
        <p:spPr>
          <a:xfrm>
            <a:off x="1912754" y="2944395"/>
            <a:ext cx="144016" cy="144016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 err="1">
              <a:solidFill>
                <a:schemeClr val="tx1"/>
              </a:solidFill>
            </a:endParaRPr>
          </a:p>
        </p:txBody>
      </p:sp>
      <p:cxnSp>
        <p:nvCxnSpPr>
          <p:cNvPr id="40" name="Gerade Verbindung mit Pfeil 9">
            <a:extLst>
              <a:ext uri="{FF2B5EF4-FFF2-40B4-BE49-F238E27FC236}">
                <a16:creationId xmlns:a16="http://schemas.microsoft.com/office/drawing/2014/main" id="{8C23D3E3-0936-414B-BE9D-EB5DE1ED146B}"/>
              </a:ext>
            </a:extLst>
          </p:cNvPr>
          <p:cNvCxnSpPr>
            <a:cxnSpLocks/>
          </p:cNvCxnSpPr>
          <p:nvPr/>
        </p:nvCxnSpPr>
        <p:spPr>
          <a:xfrm>
            <a:off x="2699792" y="3344985"/>
            <a:ext cx="260540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feld 14">
            <a:extLst>
              <a:ext uri="{FF2B5EF4-FFF2-40B4-BE49-F238E27FC236}">
                <a16:creationId xmlns:a16="http://schemas.microsoft.com/office/drawing/2014/main" id="{7D8A606C-7055-4C80-961A-7012AA0FD61C}"/>
              </a:ext>
            </a:extLst>
          </p:cNvPr>
          <p:cNvSpPr txBox="1"/>
          <p:nvPr/>
        </p:nvSpPr>
        <p:spPr>
          <a:xfrm>
            <a:off x="3256313" y="3373486"/>
            <a:ext cx="210777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err="1">
                <a:latin typeface="Consolas" panose="020B0609020204030204" pitchFamily="49" charset="0"/>
              </a:rPr>
              <a:t>complete</a:t>
            </a:r>
            <a:r>
              <a:rPr lang="de-DE" dirty="0">
                <a:latin typeface="Consolas" panose="020B0609020204030204" pitchFamily="49" charset="0"/>
              </a:rPr>
              <a:t> </a:t>
            </a:r>
            <a:r>
              <a:rPr lang="de-DE" dirty="0" err="1">
                <a:latin typeface="Consolas" panose="020B0609020204030204" pitchFamily="49" charset="0"/>
              </a:rPr>
              <a:t>job</a:t>
            </a:r>
            <a:endParaRPr lang="de-DE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2165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90B02A3-18F9-4402-85EE-6BE4F3435BF2}"/>
              </a:ext>
            </a:extLst>
          </p:cNvPr>
          <p:cNvSpPr/>
          <p:nvPr/>
        </p:nvSpPr>
        <p:spPr>
          <a:xfrm>
            <a:off x="4717286" y="2527568"/>
            <a:ext cx="1584179" cy="993199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Business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Service</a:t>
            </a:r>
            <a:endParaRPr lang="en-DE" dirty="0" err="1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9C901DB-999D-4BA9-91A7-116B9ECC0419}"/>
              </a:ext>
            </a:extLst>
          </p:cNvPr>
          <p:cNvSpPr/>
          <p:nvPr/>
        </p:nvSpPr>
        <p:spPr>
          <a:xfrm>
            <a:off x="2771800" y="2539074"/>
            <a:ext cx="1584179" cy="993199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Worker / 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Job Handler</a:t>
            </a:r>
            <a:endParaRPr lang="en-DE" dirty="0" err="1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E11EF15-55A8-4938-9323-DF1A377F5EB6}"/>
              </a:ext>
            </a:extLst>
          </p:cNvPr>
          <p:cNvSpPr/>
          <p:nvPr/>
        </p:nvSpPr>
        <p:spPr>
          <a:xfrm>
            <a:off x="826314" y="2571750"/>
            <a:ext cx="1584179" cy="993199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Workflow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Engine</a:t>
            </a:r>
            <a:endParaRPr lang="en-DE" dirty="0" err="1">
              <a:solidFill>
                <a:schemeClr val="tx1"/>
              </a:solidFill>
            </a:endParaRPr>
          </a:p>
        </p:txBody>
      </p:sp>
      <p:cxnSp>
        <p:nvCxnSpPr>
          <p:cNvPr id="5" name="Gerade Verbindung mit Pfeil 9">
            <a:extLst>
              <a:ext uri="{FF2B5EF4-FFF2-40B4-BE49-F238E27FC236}">
                <a16:creationId xmlns:a16="http://schemas.microsoft.com/office/drawing/2014/main" id="{E3A9390D-D5DB-49B2-9123-0A34799488B0}"/>
              </a:ext>
            </a:extLst>
          </p:cNvPr>
          <p:cNvCxnSpPr>
            <a:cxnSpLocks/>
          </p:cNvCxnSpPr>
          <p:nvPr/>
        </p:nvCxnSpPr>
        <p:spPr>
          <a:xfrm>
            <a:off x="2411760" y="3075806"/>
            <a:ext cx="3600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mit Pfeil 9">
            <a:extLst>
              <a:ext uri="{FF2B5EF4-FFF2-40B4-BE49-F238E27FC236}">
                <a16:creationId xmlns:a16="http://schemas.microsoft.com/office/drawing/2014/main" id="{FB05A156-0C1F-48FB-A88A-998D6651B2F1}"/>
              </a:ext>
            </a:extLst>
          </p:cNvPr>
          <p:cNvCxnSpPr>
            <a:cxnSpLocks/>
          </p:cNvCxnSpPr>
          <p:nvPr/>
        </p:nvCxnSpPr>
        <p:spPr>
          <a:xfrm>
            <a:off x="4357246" y="3075806"/>
            <a:ext cx="3600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Left Brace 9">
            <a:extLst>
              <a:ext uri="{FF2B5EF4-FFF2-40B4-BE49-F238E27FC236}">
                <a16:creationId xmlns:a16="http://schemas.microsoft.com/office/drawing/2014/main" id="{F99C7659-9AC5-4F46-AB5C-E27AC637A969}"/>
              </a:ext>
            </a:extLst>
          </p:cNvPr>
          <p:cNvSpPr/>
          <p:nvPr/>
        </p:nvSpPr>
        <p:spPr>
          <a:xfrm rot="16200000">
            <a:off x="1583033" y="2967159"/>
            <a:ext cx="72008" cy="1585446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B3DE5822-53A1-48FD-92BC-172CA251ED02}"/>
              </a:ext>
            </a:extLst>
          </p:cNvPr>
          <p:cNvSpPr/>
          <p:nvPr/>
        </p:nvSpPr>
        <p:spPr>
          <a:xfrm rot="16200000">
            <a:off x="3528519" y="2967159"/>
            <a:ext cx="72008" cy="1585446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2" name="Left Brace 11">
            <a:extLst>
              <a:ext uri="{FF2B5EF4-FFF2-40B4-BE49-F238E27FC236}">
                <a16:creationId xmlns:a16="http://schemas.microsoft.com/office/drawing/2014/main" id="{B5B8EC20-CA3C-4F7A-A268-D41ABBF83567}"/>
              </a:ext>
            </a:extLst>
          </p:cNvPr>
          <p:cNvSpPr/>
          <p:nvPr/>
        </p:nvSpPr>
        <p:spPr>
          <a:xfrm rot="16200000">
            <a:off x="5970248" y="2470914"/>
            <a:ext cx="72007" cy="2577933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C187974-C69A-467A-B21B-2D0B9E739043}"/>
              </a:ext>
            </a:extLst>
          </p:cNvPr>
          <p:cNvSpPr txBox="1"/>
          <p:nvPr/>
        </p:nvSpPr>
        <p:spPr>
          <a:xfrm>
            <a:off x="4717286" y="3795886"/>
            <a:ext cx="257793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ACID transactions at play</a:t>
            </a:r>
            <a:endParaRPr lang="en-DE" sz="800" dirty="0"/>
          </a:p>
        </p:txBody>
      </p:sp>
      <p:sp>
        <p:nvSpPr>
          <p:cNvPr id="14" name="Flowchart: Magnetic Disk 13">
            <a:extLst>
              <a:ext uri="{FF2B5EF4-FFF2-40B4-BE49-F238E27FC236}">
                <a16:creationId xmlns:a16="http://schemas.microsoft.com/office/drawing/2014/main" id="{E33C0947-670A-4BE5-8DD7-F8A04F966A4E}"/>
              </a:ext>
            </a:extLst>
          </p:cNvPr>
          <p:cNvSpPr/>
          <p:nvPr/>
        </p:nvSpPr>
        <p:spPr>
          <a:xfrm>
            <a:off x="6719155" y="3232735"/>
            <a:ext cx="576064" cy="288032"/>
          </a:xfrm>
          <a:prstGeom prst="flowChartMagneticDisk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RDMS</a:t>
            </a:r>
            <a:endParaRPr lang="en-DE" sz="800" dirty="0" err="1">
              <a:solidFill>
                <a:schemeClr val="tx1"/>
              </a:solidFill>
            </a:endParaRPr>
          </a:p>
        </p:txBody>
      </p:sp>
      <p:cxnSp>
        <p:nvCxnSpPr>
          <p:cNvPr id="15" name="Gerade Verbindung mit Pfeil 9">
            <a:extLst>
              <a:ext uri="{FF2B5EF4-FFF2-40B4-BE49-F238E27FC236}">
                <a16:creationId xmlns:a16="http://schemas.microsoft.com/office/drawing/2014/main" id="{A25533A5-EA40-41F6-A7A3-54A4BC72DEAA}"/>
              </a:ext>
            </a:extLst>
          </p:cNvPr>
          <p:cNvCxnSpPr>
            <a:cxnSpLocks/>
          </p:cNvCxnSpPr>
          <p:nvPr/>
        </p:nvCxnSpPr>
        <p:spPr>
          <a:xfrm>
            <a:off x="6330290" y="3363838"/>
            <a:ext cx="3600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3B27089-AABE-4A1E-AD91-89640D656AF8}"/>
              </a:ext>
            </a:extLst>
          </p:cNvPr>
          <p:cNvSpPr txBox="1"/>
          <p:nvPr/>
        </p:nvSpPr>
        <p:spPr>
          <a:xfrm>
            <a:off x="2771800" y="3795886"/>
            <a:ext cx="15841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No specific transaction management needed</a:t>
            </a:r>
            <a:endParaRPr lang="en-DE" sz="8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C299185-19B3-49B5-9AC4-C3294F15FCFD}"/>
              </a:ext>
            </a:extLst>
          </p:cNvPr>
          <p:cNvSpPr txBox="1"/>
          <p:nvPr/>
        </p:nvSpPr>
        <p:spPr>
          <a:xfrm>
            <a:off x="827584" y="3795886"/>
            <a:ext cx="15841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Engine-internal transaction mechanism </a:t>
            </a:r>
          </a:p>
          <a:p>
            <a:pPr algn="ctr"/>
            <a:r>
              <a:rPr lang="en-US" sz="800" dirty="0"/>
              <a:t>(based on event-sourcing paradigms)</a:t>
            </a:r>
            <a:endParaRPr lang="en-DE" sz="8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66AC5F7-F618-4271-AD96-540BED228AAC}"/>
              </a:ext>
            </a:extLst>
          </p:cNvPr>
          <p:cNvSpPr txBox="1"/>
          <p:nvPr/>
        </p:nvSpPr>
        <p:spPr>
          <a:xfrm>
            <a:off x="2354110" y="2859782"/>
            <a:ext cx="4896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 err="1"/>
              <a:t>gRPC</a:t>
            </a:r>
            <a:endParaRPr lang="en-DE" sz="8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5A70560-5B57-40DB-AEF6-47018BEE40ED}"/>
              </a:ext>
            </a:extLst>
          </p:cNvPr>
          <p:cNvSpPr txBox="1"/>
          <p:nvPr/>
        </p:nvSpPr>
        <p:spPr>
          <a:xfrm>
            <a:off x="4292417" y="2856966"/>
            <a:ext cx="4896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REST</a:t>
            </a:r>
            <a:endParaRPr lang="en-DE" sz="800" dirty="0"/>
          </a:p>
        </p:txBody>
      </p:sp>
    </p:spTree>
    <p:extLst>
      <p:ext uri="{BB962C8B-B14F-4D97-AF65-F5344CB8AC3E}">
        <p14:creationId xmlns:p14="http://schemas.microsoft.com/office/powerpoint/2010/main" val="261834777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PRESENTATION_ID" val="28fb137a-b5fb-47ac-8f36-337a517dd608"/>
  <p:tag name="SLIDO_APP_VERSION" val="0.16.2.1322"/>
</p:tagLst>
</file>

<file path=ppt/theme/theme1.xml><?xml version="1.0" encoding="utf-8"?>
<a:theme xmlns:a="http://schemas.openxmlformats.org/drawingml/2006/main" name="Camunda Slide Master 16:9">
  <a:themeElements>
    <a:clrScheme name="Benutzerdefiniert 2">
      <a:dk1>
        <a:srgbClr val="000000"/>
      </a:dk1>
      <a:lt1>
        <a:srgbClr val="FFFFFF"/>
      </a:lt1>
      <a:dk2>
        <a:srgbClr val="575656"/>
      </a:dk2>
      <a:lt2>
        <a:srgbClr val="FFFFFF"/>
      </a:lt2>
      <a:accent1>
        <a:srgbClr val="1F89B1"/>
      </a:accent1>
      <a:accent2>
        <a:srgbClr val="575656"/>
      </a:accent2>
      <a:accent3>
        <a:srgbClr val="B5152B"/>
      </a:accent3>
      <a:accent4>
        <a:srgbClr val="1FB19B"/>
      </a:accent4>
      <a:accent5>
        <a:srgbClr val="EECE20"/>
      </a:accent5>
      <a:accent6>
        <a:srgbClr val="F39A32"/>
      </a:accent6>
      <a:hlink>
        <a:srgbClr val="FFFFFF"/>
      </a:hlink>
      <a:folHlink>
        <a:srgbClr val="FFFFFF"/>
      </a:folHlink>
    </a:clrScheme>
    <a:fontScheme name="Open Sans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-Design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solidFill>
            <a:schemeClr val="accent1"/>
          </a:solidFill>
        </a:ln>
      </a:spPr>
      <a:bodyPr rtlCol="0" anchor="ctr"/>
      <a:lstStyle>
        <a:defPPr algn="ctr">
          <a:defRPr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Master_16_9.pptx" id="{1A2F486B-5F1D-4F05-88F0-E72A1A720246}" vid="{8EC28AB9-F382-490D-8ACE-3EF690067702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Master_16_9</Template>
  <TotalTime>0</TotalTime>
  <Words>40</Words>
  <Application>Microsoft Office PowerPoint</Application>
  <PresentationFormat>On-screen Show (16:9)</PresentationFormat>
  <Paragraphs>19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10" baseType="lpstr">
      <vt:lpstr>Consolas</vt:lpstr>
      <vt:lpstr>Open Sans Light</vt:lpstr>
      <vt:lpstr>Open Sans Semibold</vt:lpstr>
      <vt:lpstr>Verveine</vt:lpstr>
      <vt:lpstr>Open Sans</vt:lpstr>
      <vt:lpstr>Calibri</vt:lpstr>
      <vt:lpstr>Arial</vt:lpstr>
      <vt:lpstr>Camunda Slide Master 16:9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ruecker</dc:creator>
  <cp:lastModifiedBy>Bernd Ruecker</cp:lastModifiedBy>
  <cp:revision>415</cp:revision>
  <cp:lastPrinted>2021-01-25T11:36:37Z</cp:lastPrinted>
  <dcterms:created xsi:type="dcterms:W3CDTF">2018-01-26T08:27:23Z</dcterms:created>
  <dcterms:modified xsi:type="dcterms:W3CDTF">2022-01-18T12:10:43Z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SlidoPresentationID">
    <vt:lpwstr>28fb137a-b5fb-47ac-8f36-337a517dd608</vt:lpwstr>
  </property>
  <property fmtid="{D5CDD505-2E9C-101B-9397-08002B2CF9AE}" pid="3" name="SlidoAppVersion">
    <vt:lpwstr>0.16.2.1322</vt:lpwstr>
  </property>
</Properties>
</file>